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96"/>
  </p:notesMasterIdLst>
  <p:sldIdLst>
    <p:sldId id="2076136278" r:id="rId6"/>
    <p:sldId id="256" r:id="rId7"/>
    <p:sldId id="2076136259" r:id="rId8"/>
    <p:sldId id="2076136316" r:id="rId9"/>
    <p:sldId id="2076136317" r:id="rId10"/>
    <p:sldId id="1574" r:id="rId11"/>
    <p:sldId id="2076136266" r:id="rId12"/>
    <p:sldId id="2076136314" r:id="rId13"/>
    <p:sldId id="2076136315" r:id="rId14"/>
    <p:sldId id="2076136318" r:id="rId15"/>
    <p:sldId id="2076136320" r:id="rId16"/>
    <p:sldId id="2076136353" r:id="rId17"/>
    <p:sldId id="2076136352" r:id="rId18"/>
    <p:sldId id="2076136351" r:id="rId19"/>
    <p:sldId id="2076136323" r:id="rId20"/>
    <p:sldId id="2076136354" r:id="rId21"/>
    <p:sldId id="2076136355" r:id="rId22"/>
    <p:sldId id="2076136356" r:id="rId23"/>
    <p:sldId id="2076136327" r:id="rId24"/>
    <p:sldId id="2076136358" r:id="rId25"/>
    <p:sldId id="2076136359" r:id="rId26"/>
    <p:sldId id="2076136360" r:id="rId27"/>
    <p:sldId id="2076136330" r:id="rId28"/>
    <p:sldId id="2076136362" r:id="rId29"/>
    <p:sldId id="2076136363" r:id="rId30"/>
    <p:sldId id="2076136364" r:id="rId31"/>
    <p:sldId id="2076136333" r:id="rId32"/>
    <p:sldId id="2076136366" r:id="rId33"/>
    <p:sldId id="2076136367" r:id="rId34"/>
    <p:sldId id="2076136368" r:id="rId35"/>
    <p:sldId id="2076136369" r:id="rId36"/>
    <p:sldId id="2076136336" r:id="rId37"/>
    <p:sldId id="2076136370" r:id="rId38"/>
    <p:sldId id="2076136371" r:id="rId39"/>
    <p:sldId id="2076136372" r:id="rId40"/>
    <p:sldId id="2076136373" r:id="rId41"/>
    <p:sldId id="2076136339" r:id="rId42"/>
    <p:sldId id="2076136374" r:id="rId43"/>
    <p:sldId id="2076136375" r:id="rId44"/>
    <p:sldId id="2076136342" r:id="rId45"/>
    <p:sldId id="2076136378" r:id="rId46"/>
    <p:sldId id="2076136379" r:id="rId47"/>
    <p:sldId id="2076136345" r:id="rId48"/>
    <p:sldId id="2076136382" r:id="rId49"/>
    <p:sldId id="2076136383" r:id="rId50"/>
    <p:sldId id="2076136276" r:id="rId51"/>
    <p:sldId id="2076136204" r:id="rId52"/>
    <p:sldId id="2076136279" r:id="rId53"/>
    <p:sldId id="2076136348" r:id="rId54"/>
    <p:sldId id="2076136349" r:id="rId55"/>
    <p:sldId id="2076136350" r:id="rId56"/>
    <p:sldId id="2076136195" r:id="rId57"/>
    <p:sldId id="2076136295" r:id="rId58"/>
    <p:sldId id="2076136196" r:id="rId59"/>
    <p:sldId id="2076136197" r:id="rId60"/>
    <p:sldId id="2076136201" r:id="rId61"/>
    <p:sldId id="1714" r:id="rId62"/>
    <p:sldId id="2076136313" r:id="rId63"/>
    <p:sldId id="2076136286" r:id="rId64"/>
    <p:sldId id="1704" r:id="rId65"/>
    <p:sldId id="1787" r:id="rId66"/>
    <p:sldId id="2076136296" r:id="rId67"/>
    <p:sldId id="2076136298" r:id="rId68"/>
    <p:sldId id="2076136285" r:id="rId69"/>
    <p:sldId id="1715" r:id="rId70"/>
    <p:sldId id="1733" r:id="rId71"/>
    <p:sldId id="2076136299" r:id="rId72"/>
    <p:sldId id="2076136228" r:id="rId73"/>
    <p:sldId id="1711" r:id="rId74"/>
    <p:sldId id="2076136300" r:id="rId75"/>
    <p:sldId id="1716" r:id="rId76"/>
    <p:sldId id="2076136301" r:id="rId77"/>
    <p:sldId id="2076136302" r:id="rId78"/>
    <p:sldId id="1718" r:id="rId79"/>
    <p:sldId id="2076136303" r:id="rId80"/>
    <p:sldId id="2076136304" r:id="rId81"/>
    <p:sldId id="1720" r:id="rId82"/>
    <p:sldId id="2076136305" r:id="rId83"/>
    <p:sldId id="2076136306" r:id="rId84"/>
    <p:sldId id="1724" r:id="rId85"/>
    <p:sldId id="2076136307" r:id="rId86"/>
    <p:sldId id="2076136308" r:id="rId87"/>
    <p:sldId id="1726" r:id="rId88"/>
    <p:sldId id="2076136309" r:id="rId89"/>
    <p:sldId id="2076136310" r:id="rId90"/>
    <p:sldId id="1728" r:id="rId91"/>
    <p:sldId id="2076136311" r:id="rId92"/>
    <p:sldId id="2076136312" r:id="rId93"/>
    <p:sldId id="2076136280" r:id="rId94"/>
    <p:sldId id="207613628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Lst>
        </p14:section>
        <p14:section name="Challenge 3" id="{44959E9D-D12A-7D4E-8F5D-7D4E4ABF540C}">
          <p14:sldIdLst>
            <p14:sldId id="2076136327"/>
            <p14:sldId id="2076136358"/>
            <p14:sldId id="2076136359"/>
            <p14:sldId id="2076136360"/>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 id="2076136369"/>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Lst>
        </p14:section>
        <p14:section name="Challenge 8" id="{4483F5F8-3022-CA4C-B18A-7330B119D36C}">
          <p14:sldIdLst>
            <p14:sldId id="2076136342"/>
            <p14:sldId id="2076136378"/>
            <p14:sldId id="2076136379"/>
          </p14:sldIdLst>
        </p14:section>
        <p14:section name="Challenge 9" id="{E8B7CC9D-BBD8-954B-9116-71D41B465CE9}">
          <p14:sldIdLst>
            <p14:sldId id="2076136345"/>
            <p14:sldId id="2076136382"/>
            <p14:sldId id="2076136383"/>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3" autoAdjust="0"/>
    <p:restoredTop sz="86800" autoAdjust="0"/>
  </p:normalViewPr>
  <p:slideViewPr>
    <p:cSldViewPr snapToGrid="0">
      <p:cViewPr varScale="1">
        <p:scale>
          <a:sx n="189" d="100"/>
          <a:sy n="189" d="100"/>
        </p:scale>
        <p:origin x="19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48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7/28/21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to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0934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1208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182033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to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Tips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9633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742563"/>
          </a:xfrm>
        </p:spPr>
        <p:txBody>
          <a:bodyPr/>
          <a:lstStyle/>
          <a:p>
            <a:pPr>
              <a:spcAft>
                <a:spcPts val="1200"/>
              </a:spcAft>
              <a:buClr>
                <a:srgbClr val="0079D6"/>
              </a:buClr>
              <a:buFont typeface="Arial" panose="020B0604020202020204" pitchFamily="34" charset="0"/>
              <a:buChar char="•"/>
            </a:pPr>
            <a:r>
              <a:rPr lang="en-US" sz="1800" dirty="0"/>
              <a:t>While there is no official Challenge 0 in the attendee guide, there are some things you can do to ensure you'll have a successful and productive hack</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3728</TotalTime>
  <Words>6555</Words>
  <Application>Microsoft Macintosh PowerPoint</Application>
  <PresentationFormat>Widescreen</PresentationFormat>
  <Paragraphs>643</Paragraphs>
  <Slides>90</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90</vt:i4>
      </vt:variant>
    </vt:vector>
  </HeadingPairs>
  <TitlesOfParts>
    <vt:vector size="102"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Tips</vt:lpstr>
      <vt:lpstr>Challenge 0 MVP</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3 Planning for failure</vt:lpstr>
      <vt:lpstr>Challenge 3 overview</vt:lpstr>
      <vt:lpstr>Challenge 3 objectives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1 success tips</vt:lpstr>
      <vt:lpstr>Challenge 6 Leveraging PaaS services</vt:lpstr>
      <vt:lpstr>Challenge 6 overview</vt:lpstr>
      <vt:lpstr>Challenge 1 objectives</vt:lpstr>
      <vt:lpstr>Challenge 1 success tips</vt:lpstr>
      <vt:lpstr>Challenge 1 success tips</vt:lpstr>
      <vt:lpstr>Challenge 7 Optimizing the API</vt:lpstr>
      <vt:lpstr>Challenge 7 overview</vt:lpstr>
      <vt:lpstr>Challenge 7 objectives</vt:lpstr>
      <vt:lpstr>Challenge 8 Tightening database security</vt:lpstr>
      <vt:lpstr>Challenge 8 overview</vt:lpstr>
      <vt:lpstr>Challenge 8 objectives</vt:lpstr>
      <vt:lpstr>Challenge 9 Capturing correlation data</vt:lpstr>
      <vt:lpstr>Challenge 1 overview</vt:lpstr>
      <vt:lpstr>Challenge 1 objectives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54</cp:revision>
  <dcterms:created xsi:type="dcterms:W3CDTF">2019-08-27T17:49:26Z</dcterms:created>
  <dcterms:modified xsi:type="dcterms:W3CDTF">2021-07-28T19:17:59Z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